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  <p:sldMasterId id="2147483667" r:id="rId3"/>
    <p:sldMasterId id="2147483682" r:id="rId4"/>
  </p:sldMasterIdLst>
  <p:notesMasterIdLst>
    <p:notesMasterId r:id="rId11"/>
  </p:notesMasterIdLst>
  <p:handoutMasterIdLst>
    <p:handoutMasterId r:id="rId12"/>
  </p:handoutMasterIdLst>
  <p:sldIdLst>
    <p:sldId id="1332" r:id="rId5"/>
    <p:sldId id="1326" r:id="rId6"/>
    <p:sldId id="1327" r:id="rId7"/>
    <p:sldId id="1328" r:id="rId8"/>
    <p:sldId id="1331" r:id="rId9"/>
    <p:sldId id="1329" r:id="rId10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F2ECC30-6D6F-4C2C-BDBD-CABCC6BDE0CE}">
          <p14:sldIdLst>
            <p14:sldId id="1332"/>
            <p14:sldId id="1326"/>
            <p14:sldId id="1327"/>
            <p14:sldId id="1328"/>
            <p14:sldId id="1331"/>
            <p14:sldId id="1329"/>
          </p14:sldIdLst>
        </p14:section>
        <p14:section name="Untitled Section" id="{566E40BF-6C34-45F2-8D23-52E4016AF566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hendra Prabhakar Agnihotri/SCM/Jhagadia" initials="MPA" lastIdx="1" clrIdx="0">
    <p:extLst>
      <p:ext uri="{19B8F6BF-5375-455C-9EA6-DF929625EA0E}">
        <p15:presenceInfo xmlns:p15="http://schemas.microsoft.com/office/powerpoint/2012/main" userId="S::20000898@upl-ltd.com::f485f997-ed69-4505-9fca-7103df0d5aa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015" autoAdjust="0"/>
    <p:restoredTop sz="94280" autoAdjust="0"/>
  </p:normalViewPr>
  <p:slideViewPr>
    <p:cSldViewPr>
      <p:cViewPr varScale="1">
        <p:scale>
          <a:sx n="70" d="100"/>
          <a:sy n="70" d="100"/>
        </p:scale>
        <p:origin x="1002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2838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399D6B5-4EED-434A-AF0F-A9D04C3CF05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50062F-AFCE-4826-B53E-64B876E572C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977A28-F9A7-47A9-A544-5F32A3E1579D}" type="datetimeFigureOut">
              <a:rPr lang="en-IN" smtClean="0"/>
              <a:t>04-05-2021</a:t>
            </a:fld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F2EDD6-525B-4E35-B69D-1F39ADDE670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236A5B-2A7B-4D2A-8A6E-0A57A11B3BE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9B7691-9FF2-4EC9-B4B4-D51185A1C335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555898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332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5" y="1"/>
            <a:ext cx="2945659" cy="496332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r">
              <a:defRPr sz="1200"/>
            </a:lvl1pPr>
          </a:lstStyle>
          <a:p>
            <a:fld id="{EFB62564-EEBB-434E-9F50-8C509704A3AC}" type="datetimeFigureOut">
              <a:rPr lang="en-US" smtClean="0"/>
              <a:t>5/4/2021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5" tIns="45718" rIns="91435" bIns="4571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35" tIns="45718" rIns="91435" bIns="4571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45659" cy="496332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5" y="9428585"/>
            <a:ext cx="2945659" cy="496332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r">
              <a:defRPr sz="1200"/>
            </a:lvl1pPr>
          </a:lstStyle>
          <a:p>
            <a:fld id="{F2F5EA89-F7F8-4C63-AF35-3217E3ECBB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2290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9121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UPL University of Sustainable Technology Development </a:t>
            </a: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E2001-4FAF-4533-A78D-7394668F783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313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UPL University of Sustainable Technology Development </a:t>
            </a: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E2001-4FAF-4533-A78D-7394668F783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8962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UPL University of Sustainable Technology Development </a:t>
            </a: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E2001-4FAF-4533-A78D-7394668F783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8234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UPL University of Sustainable Technology Development </a:t>
            </a: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2469F5-A3B9-4603-A8A4-01ED1739D1FE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9819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ítulo e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4150" y="115888"/>
            <a:ext cx="8707438" cy="719137"/>
          </a:xfrm>
        </p:spPr>
        <p:txBody>
          <a:bodyPr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Gráfico 2"/>
          <p:cNvSpPr>
            <a:spLocks noGrp="1"/>
          </p:cNvSpPr>
          <p:nvPr>
            <p:ph type="chart" idx="1"/>
          </p:nvPr>
        </p:nvSpPr>
        <p:spPr>
          <a:xfrm>
            <a:off x="252413" y="1052513"/>
            <a:ext cx="8639175" cy="5329237"/>
          </a:xfrm>
        </p:spPr>
        <p:txBody>
          <a:bodyPr/>
          <a:lstStyle/>
          <a:p>
            <a:r>
              <a:rPr lang="pt-BR"/>
              <a:t>Clique no ícone para adicionar gráfico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3985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2250" y="245531"/>
            <a:ext cx="5712883" cy="524934"/>
          </a:xfrm>
          <a:prstGeom prst="rect">
            <a:avLst/>
          </a:prstGeom>
        </p:spPr>
        <p:txBody>
          <a:bodyPr anchor="b"/>
          <a:lstStyle>
            <a:lvl1pPr algn="l">
              <a:defRPr sz="3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pt-BR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3119" y="1857371"/>
            <a:ext cx="8229600" cy="4167188"/>
          </a:xfrm>
          <a:prstGeom prst="rect">
            <a:avLst/>
          </a:prstGeom>
        </p:spPr>
        <p:txBody>
          <a:bodyPr/>
          <a:lstStyle>
            <a:lvl1pPr marL="177800" indent="-177800">
              <a:lnSpc>
                <a:spcPct val="150000"/>
              </a:lnSpc>
              <a:buClr>
                <a:srgbClr val="006600"/>
              </a:buClr>
              <a:buSzPct val="80000"/>
              <a:defRPr sz="1600">
                <a:latin typeface="+mj-lt"/>
              </a:defRPr>
            </a:lvl1pPr>
            <a:lvl2pPr marL="355600" indent="-177800">
              <a:lnSpc>
                <a:spcPct val="150000"/>
              </a:lnSpc>
              <a:buClr>
                <a:srgbClr val="006600"/>
              </a:buClr>
              <a:buSzPct val="80000"/>
              <a:defRPr sz="1600">
                <a:latin typeface="+mj-lt"/>
              </a:defRPr>
            </a:lvl2pPr>
            <a:lvl3pPr marL="541338" indent="-185738">
              <a:lnSpc>
                <a:spcPct val="100000"/>
              </a:lnSpc>
              <a:buClr>
                <a:srgbClr val="006600"/>
              </a:buClr>
              <a:buSzPct val="80000"/>
              <a:buFont typeface="Wingdings" pitchFamily="2" charset="2"/>
              <a:buChar char="§"/>
              <a:defRPr sz="1600">
                <a:latin typeface="+mj-lt"/>
              </a:defRPr>
            </a:lvl3pPr>
            <a:lvl4pPr marL="719138" indent="-177800">
              <a:lnSpc>
                <a:spcPct val="100000"/>
              </a:lnSpc>
              <a:buClr>
                <a:srgbClr val="006600"/>
              </a:buClr>
              <a:buSzPct val="80000"/>
              <a:buFont typeface="Wingdings" pitchFamily="2" charset="2"/>
              <a:buChar char="Ø"/>
              <a:defRPr sz="1600">
                <a:latin typeface="+mj-lt"/>
              </a:defRPr>
            </a:lvl4pPr>
            <a:lvl5pPr marL="896938" indent="-177800">
              <a:lnSpc>
                <a:spcPct val="100000"/>
              </a:lnSpc>
              <a:buClr>
                <a:srgbClr val="006600"/>
              </a:buClr>
              <a:buSzPct val="80000"/>
              <a:defRPr sz="1600">
                <a:latin typeface="+mj-lt"/>
              </a:defRPr>
            </a:lvl5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0"/>
          </p:nvPr>
        </p:nvSpPr>
        <p:spPr>
          <a:xfrm>
            <a:off x="211135" y="804327"/>
            <a:ext cx="5318125" cy="355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lang="pt-BR" sz="2000" i="1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383307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pt-BR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UPL University of Sustainable Technology Development </a:t>
            </a:r>
            <a:endParaRPr lang="pt-BR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E0E2001-4FAF-4533-A78D-7394668F7837}" type="slidenum">
              <a:rPr lang="pt-B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pt-BR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91229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pt-BR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UPL University of Sustainable Technology Development </a:t>
            </a:r>
            <a:endParaRPr lang="pt-BR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E0E2001-4FAF-4533-A78D-7394668F7837}" type="slidenum">
              <a:rPr lang="pt-B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pt-BR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1772028"/>
      </p:ext>
    </p:extLst>
  </p:cSld>
  <p:clrMapOvr>
    <a:masterClrMapping/>
  </p:clrMapOvr>
  <p:hf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pt-BR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UPL University of Sustainable Technology Development </a:t>
            </a:r>
            <a:endParaRPr lang="pt-BR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E0E2001-4FAF-4533-A78D-7394668F7837}" type="slidenum">
              <a:rPr lang="pt-B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pt-BR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98403224"/>
      </p:ext>
    </p:extLst>
  </p:cSld>
  <p:clrMapOvr>
    <a:masterClrMapping/>
  </p:clrMapOvr>
  <p:hf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pt-BR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UPL University of Sustainable Technology Development </a:t>
            </a:r>
            <a:endParaRPr lang="pt-BR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E0E2001-4FAF-4533-A78D-7394668F7837}" type="slidenum">
              <a:rPr lang="pt-B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pt-BR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72336243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53200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Myriad Pro" pitchFamily="34" charset="0"/>
              </a:defRPr>
            </a:lvl1pPr>
          </a:lstStyle>
          <a:p>
            <a:fld id="{76D24652-89A6-487A-9918-0D98B4B150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2845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pt-BR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UPL University of Sustainable Technology Development </a:t>
            </a:r>
            <a:endParaRPr lang="pt-BR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E0E2001-4FAF-4533-A78D-7394668F7837}" type="slidenum">
              <a:rPr lang="pt-B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pt-BR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12424639"/>
      </p:ext>
    </p:extLst>
  </p:cSld>
  <p:clrMapOvr>
    <a:masterClrMapping/>
  </p:clrMapOvr>
  <p:hf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pt-BR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UPL University of Sustainable Technology Development </a:t>
            </a:r>
            <a:endParaRPr lang="pt-BR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E0E2001-4FAF-4533-A78D-7394668F7837}" type="slidenum">
              <a:rPr lang="pt-B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pt-BR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07948156"/>
      </p:ext>
    </p:extLst>
  </p:cSld>
  <p:clrMapOvr>
    <a:masterClrMapping/>
  </p:clrMapOvr>
  <p:hf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pt-BR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UPL University of Sustainable Technology Development </a:t>
            </a:r>
            <a:endParaRPr lang="pt-BR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E0E2001-4FAF-4533-A78D-7394668F7837}" type="slidenum">
              <a:rPr lang="pt-B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pt-BR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18696714"/>
      </p:ext>
    </p:extLst>
  </p:cSld>
  <p:clrMapOvr>
    <a:masterClrMapping/>
  </p:clrMapOvr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pt-BR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UPL University of Sustainable Technology Development </a:t>
            </a:r>
            <a:endParaRPr lang="pt-BR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E0E2001-4FAF-4533-A78D-7394668F7837}" type="slidenum">
              <a:rPr lang="pt-B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pt-BR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83003334"/>
      </p:ext>
    </p:extLst>
  </p:cSld>
  <p:clrMapOvr>
    <a:masterClrMapping/>
  </p:clrMapOvr>
  <p:hf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pt-BR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UPL University of Sustainable Technology Development </a:t>
            </a:r>
            <a:endParaRPr lang="pt-BR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E0E2001-4FAF-4533-A78D-7394668F7837}" type="slidenum">
              <a:rPr lang="pt-B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pt-BR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95999793"/>
      </p:ext>
    </p:extLst>
  </p:cSld>
  <p:clrMapOvr>
    <a:masterClrMapping/>
  </p:clrMapOvr>
  <p:hf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pt-BR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UPL University of Sustainable Technology Development </a:t>
            </a:r>
            <a:endParaRPr lang="pt-BR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E0E2001-4FAF-4533-A78D-7394668F7837}" type="slidenum">
              <a:rPr lang="pt-B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pt-BR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41677223"/>
      </p:ext>
    </p:extLst>
  </p:cSld>
  <p:clrMapOvr>
    <a:masterClrMapping/>
  </p:clrMapOvr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pt-BR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UPL University of Sustainable Technology Development </a:t>
            </a:r>
            <a:endParaRPr lang="pt-BR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E0E2001-4FAF-4533-A78D-7394668F7837}" type="slidenum">
              <a:rPr lang="pt-B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pt-BR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19009935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67544" y="6088211"/>
            <a:ext cx="5552256" cy="365125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prstClr val="black"/>
                </a:solidFill>
              </a:rPr>
              <a:t>UPL University of Sustainable Technology Development </a:t>
            </a:r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E2001-4FAF-4533-A78D-7394668F783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FF4FB6D-29DB-4F0D-A6A7-346216E322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895" y="990600"/>
            <a:ext cx="4481105" cy="3404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64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UPL University of Sustainable Technology Development </a:t>
            </a: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E2001-4FAF-4533-A78D-7394668F783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1DBA64-3B44-4414-9F44-C695B1471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6439186"/>
            <a:ext cx="720000" cy="28248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B67C23D-DB59-4EDA-A3BC-822868CF05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188640"/>
            <a:ext cx="756000" cy="296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239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UPL University of Sustainable Technology Development </a:t>
            </a: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E2001-4FAF-4533-A78D-7394668F783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001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UPL University of Sustainable Technology Development </a:t>
            </a: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E2001-4FAF-4533-A78D-7394668F783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99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UPL University of Sustainable Technology Development </a:t>
            </a: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E2001-4FAF-4533-A78D-7394668F783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915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6563072" cy="576064"/>
          </a:xfrm>
        </p:spPr>
        <p:txBody>
          <a:bodyPr>
            <a:noAutofit/>
          </a:bodyPr>
          <a:lstStyle>
            <a:lvl1pPr>
              <a:defRPr sz="3000"/>
            </a:lvl1pPr>
          </a:lstStyle>
          <a:p>
            <a:r>
              <a:rPr lang="pt-BR" dirty="0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400" b="1">
                <a:solidFill>
                  <a:schemeClr val="tx1"/>
                </a:solidFill>
              </a:defRPr>
            </a:lvl1pPr>
          </a:lstStyle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prstClr val="black"/>
                </a:solidFill>
              </a:rPr>
              <a:t>UPL University of Sustainable Technology Development </a:t>
            </a:r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pt-BR">
                <a:solidFill>
                  <a:prstClr val="black"/>
                </a:solidFill>
              </a:rPr>
              <a:t>1</a:t>
            </a:r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937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UPL University of Sustainable Technology Development </a:t>
            </a: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E2001-4FAF-4533-A78D-7394668F783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622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 descr="C:\Users\webdeveloper\Desktop\PPT\PPT\PNGs\Bar + Logo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55" y="6195218"/>
            <a:ext cx="9157855" cy="661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53200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Myriad Pro" pitchFamily="34" charset="0"/>
              </a:defRPr>
            </a:lvl1pPr>
          </a:lstStyle>
          <a:p>
            <a:fld id="{76D24652-89A6-487A-9918-0D98B4B150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753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:\Users\webdeveloper\Desktop\PPT\PPT\PNGs\Bar + Logo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55" y="6195218"/>
            <a:ext cx="9157855" cy="661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53200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Myriad Pro" pitchFamily="34" charset="0"/>
              </a:defRPr>
            </a:lvl1pPr>
          </a:lstStyle>
          <a:p>
            <a:fld id="{76D24652-89A6-487A-9918-0D98B4B1504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4" descr="C:\Users\webdeveloper\Desktop\PPT\PPT\PNGs\Image Seperator Bar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2667000"/>
            <a:ext cx="9144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5027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6563072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67544" y="1412776"/>
            <a:ext cx="8229600" cy="4277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08821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pt-BR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08821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UPL University of Sustainable Technology Development </a:t>
            </a:r>
            <a:endParaRPr lang="pt-BR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08821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E0E2001-4FAF-4533-A78D-7394668F7837}" type="slidenum">
              <a:rPr lang="pt-B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pt-BR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835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80" r:id="rId12"/>
    <p:sldLayoutId id="2147483681" r:id="rId13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84BEDE-45D7-4A7B-9715-761002F30F4D}" type="datetimeFigureOut">
              <a:rPr lang="en-IN" smtClean="0"/>
              <a:t>04-05-2021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D24652-89A6-487A-9918-0D98B4B150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586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60" y="3277830"/>
            <a:ext cx="8229600" cy="455970"/>
          </a:xfrm>
        </p:spPr>
        <p:txBody>
          <a:bodyPr/>
          <a:lstStyle/>
          <a:p>
            <a:pPr marL="0" indent="0" algn="ctr">
              <a:buNone/>
            </a:pPr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E2001-4FAF-4533-A78D-7394668F783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10856677-0E5B-4A91-8CC1-9FFD96E8FC49}"/>
              </a:ext>
            </a:extLst>
          </p:cNvPr>
          <p:cNvSpPr txBox="1">
            <a:spLocks/>
          </p:cNvSpPr>
          <p:nvPr/>
        </p:nvSpPr>
        <p:spPr>
          <a:xfrm>
            <a:off x="17060" y="1600200"/>
            <a:ext cx="9144000" cy="10156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u="sng" dirty="0"/>
              <a:t>Conversion of </a:t>
            </a:r>
            <a:r>
              <a:rPr lang="en-US" sz="3200" b="1" u="sng" dirty="0" smtClean="0"/>
              <a:t>PSA based Nitrogen </a:t>
            </a:r>
            <a:r>
              <a:rPr lang="en-US" sz="3200" b="1" u="sng" dirty="0"/>
              <a:t>Plant to Oxygen Generation </a:t>
            </a:r>
            <a:endParaRPr lang="en-US" sz="3200" b="1" u="sng" dirty="0" smtClean="0"/>
          </a:p>
          <a:p>
            <a:pPr algn="ctr"/>
            <a:endParaRPr lang="en-US" sz="3200" b="1" u="sng" dirty="0" smtClean="0"/>
          </a:p>
          <a:p>
            <a:pPr algn="ctr"/>
            <a:r>
              <a:rPr lang="en-US" sz="2400" b="1" u="sng" dirty="0" smtClean="0"/>
              <a:t>(</a:t>
            </a:r>
            <a:r>
              <a:rPr lang="en-IN" sz="2400" dirty="0"/>
              <a:t>An installation by M/s UPL at L G Rotary Hospital, </a:t>
            </a:r>
            <a:r>
              <a:rPr lang="en-IN" sz="2400" dirty="0" err="1" smtClean="0"/>
              <a:t>Vapi</a:t>
            </a:r>
            <a:r>
              <a:rPr lang="en-US" sz="2400" b="1" u="sng" dirty="0" smtClean="0"/>
              <a:t>) </a:t>
            </a:r>
            <a:endParaRPr lang="en-US" sz="2400" b="1" u="sng" dirty="0"/>
          </a:p>
        </p:txBody>
      </p:sp>
    </p:spTree>
    <p:extLst>
      <p:ext uri="{BB962C8B-B14F-4D97-AF65-F5344CB8AC3E}">
        <p14:creationId xmlns:p14="http://schemas.microsoft.com/office/powerpoint/2010/main" val="2695467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0BC840-6E8E-4764-8CB8-104EB90D0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IN" b="1" u="sng" dirty="0"/>
              <a:t>PSA Technology: Operation Philosophy 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289607C-29B9-4ED6-BAD1-B3A8142C53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1318882"/>
            <a:ext cx="4939308" cy="4548518"/>
          </a:xfrm>
          <a:prstGeom prst="rect">
            <a:avLst/>
          </a:prstGeom>
          <a:noFill/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143E8D-5A2A-49D5-96A2-DE3B147F9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2E0E2001-4FAF-4533-A78D-7394668F783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>
                <a:spcAft>
                  <a:spcPts val="600"/>
                </a:spcAft>
              </a:pPr>
              <a:t>2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AF21E0-74CE-48F8-9AD9-D159FCBFDC9A}"/>
              </a:ext>
            </a:extLst>
          </p:cNvPr>
          <p:cNvSpPr txBox="1"/>
          <p:nvPr/>
        </p:nvSpPr>
        <p:spPr>
          <a:xfrm>
            <a:off x="5091708" y="1600200"/>
            <a:ext cx="37338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Compressor for generating the pressure of feed air at 6 </a:t>
            </a:r>
            <a:r>
              <a:rPr lang="en-IN" dirty="0" err="1"/>
              <a:t>barg</a:t>
            </a:r>
            <a:r>
              <a:rPr lang="en-IN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Tower A &amp; B : filled with Alumina (water removal) &amp; Molecular sieve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Each tower working for 45 sec for generation of O2/N2 and 15 sec for re-generation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Buffer tank to maintain the constant pressure at supply side during change over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Gas sensor for continuous monitoring of O2 or N2 quality at supply side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Discharge O2 or N2 at constant pressure of 4.5 </a:t>
            </a:r>
            <a:r>
              <a:rPr lang="en-IN" dirty="0" err="1"/>
              <a:t>barg</a:t>
            </a:r>
            <a:r>
              <a:rPr lang="en-IN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74489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BEB0D-F402-44A7-9357-F45AD476F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N" b="1" u="sng" dirty="0"/>
              <a:t>Type of Molecular Sieve &amp; Usage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D9BCED-C8BC-4417-AB2E-2BDB6CFD5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E2001-4FAF-4533-A78D-7394668F783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0186A1-66C0-455F-8BA4-A83931FB47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914400"/>
            <a:ext cx="4343400" cy="4495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40764D-F042-405C-A7F3-DF8CB0883E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914400"/>
            <a:ext cx="4343400" cy="4495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BB0349B-B43B-4EFD-953A-C920246C64BB}"/>
              </a:ext>
            </a:extLst>
          </p:cNvPr>
          <p:cNvSpPr/>
          <p:nvPr/>
        </p:nvSpPr>
        <p:spPr>
          <a:xfrm>
            <a:off x="457200" y="5385028"/>
            <a:ext cx="38617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>
                <a:latin typeface="Calibri" panose="020F0502020204030204" pitchFamily="34" charset="0"/>
                <a:ea typeface="Calibri" panose="020F0502020204030204" pitchFamily="34" charset="0"/>
              </a:rPr>
              <a:t>O2 Generation: Zeolite Molecular Sieve</a:t>
            </a:r>
            <a:endParaRPr lang="en-IN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616A8F6-68C4-4125-A843-C158DDC78FF2}"/>
              </a:ext>
            </a:extLst>
          </p:cNvPr>
          <p:cNvSpPr/>
          <p:nvPr/>
        </p:nvSpPr>
        <p:spPr>
          <a:xfrm>
            <a:off x="4774096" y="5385028"/>
            <a:ext cx="39013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>
                <a:latin typeface="Calibri" panose="020F0502020204030204" pitchFamily="34" charset="0"/>
                <a:ea typeface="Calibri" panose="020F0502020204030204" pitchFamily="34" charset="0"/>
              </a:rPr>
              <a:t>N2 Generation: Carbon Molecular Sieve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139779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EB1432-0A0C-4111-9AD4-6C617CABB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335596"/>
            <a:ext cx="7757864" cy="490066"/>
          </a:xfrm>
        </p:spPr>
        <p:txBody>
          <a:bodyPr>
            <a:noAutofit/>
          </a:bodyPr>
          <a:lstStyle/>
          <a:p>
            <a:r>
              <a:rPr lang="en-IN" b="1" u="sng" dirty="0"/>
              <a:t>List of Modification : From Nitrogen to Oxygen Generation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DFF8B-B20E-4A2E-B605-31AD2D5DF7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308" y="1295400"/>
            <a:ext cx="8763000" cy="4343401"/>
          </a:xfrm>
        </p:spPr>
        <p:txBody>
          <a:bodyPr>
            <a:normAutofit lnSpcReduction="10000"/>
          </a:bodyPr>
          <a:lstStyle/>
          <a:p>
            <a:r>
              <a:rPr lang="en-IN" sz="2400" dirty="0"/>
              <a:t>Molecular Sieve Changer over from Carbon to Zeolite &amp; Activated Alumina</a:t>
            </a:r>
          </a:p>
          <a:p>
            <a:r>
              <a:rPr lang="en-IN" sz="2400" dirty="0"/>
              <a:t>Oxygen analyser for quality monitoring</a:t>
            </a:r>
          </a:p>
          <a:p>
            <a:r>
              <a:rPr lang="en-IN" sz="2400" dirty="0"/>
              <a:t>2 stage filter for dust removal at outlet (1 micron and 0.1 micron) </a:t>
            </a:r>
          </a:p>
          <a:p>
            <a:r>
              <a:rPr lang="en-IN" sz="2400" dirty="0"/>
              <a:t>Control Panel program modification/ replacement</a:t>
            </a:r>
          </a:p>
          <a:p>
            <a:r>
              <a:rPr lang="en-IN" sz="2400" dirty="0"/>
              <a:t>On-Off valve installation for automatic change over </a:t>
            </a:r>
          </a:p>
          <a:p>
            <a:endParaRPr lang="en-IN" sz="2400" dirty="0"/>
          </a:p>
          <a:p>
            <a:pPr marL="0" indent="0">
              <a:buNone/>
            </a:pPr>
            <a:r>
              <a:rPr lang="en-IN" sz="2400" b="1" u="sng" dirty="0"/>
              <a:t>Limitation of N2 Plant to O2 Production</a:t>
            </a:r>
          </a:p>
          <a:p>
            <a:r>
              <a:rPr lang="en-IN" sz="2400" dirty="0"/>
              <a:t>Spare Nitrogen Plant availability at Industry </a:t>
            </a:r>
          </a:p>
          <a:p>
            <a:r>
              <a:rPr lang="en-IN" sz="2400" dirty="0"/>
              <a:t>Nitrogen or Oxygen can be produce at one time and can’t change over without above modification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597CC8-1AF1-426A-AD6E-3B23E440E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E2001-4FAF-4533-A78D-7394668F783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561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B1016-0306-4943-81CA-3C0E1F73F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72359"/>
            <a:ext cx="7848600" cy="490066"/>
          </a:xfr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IN" b="1" u="sng" dirty="0"/>
              <a:t>Oxygen Capacity that can be generated from different Capacity Nitrogen Plants</a:t>
            </a:r>
            <a:endParaRPr lang="en-IN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8E3B44-F695-41BE-9F66-8502C3ECA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2E0E2001-4FAF-4533-A78D-7394668F783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>
                <a:spcAft>
                  <a:spcPts val="600"/>
                </a:spcAft>
              </a:pPr>
              <a:t>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E15AFC5-1FD5-4FC9-9CF4-F813D97C53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676400"/>
            <a:ext cx="8229600" cy="25838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1172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784E7-93DA-48E6-BCAA-64A68EB2F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188640"/>
            <a:ext cx="7924800" cy="490066"/>
          </a:xfrm>
        </p:spPr>
        <p:txBody>
          <a:bodyPr>
            <a:noAutofit/>
          </a:bodyPr>
          <a:lstStyle/>
          <a:p>
            <a:r>
              <a:rPr lang="en-IN" b="1" u="sng" dirty="0"/>
              <a:t>Vapi Installation by UPL @ L G Rotary Hospital, Vapi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248DBF-400B-48B2-9A02-B2294369A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E2001-4FAF-4533-A78D-7394668F783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F996983-08F9-46F1-B4CF-292E6B3381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302494"/>
            <a:ext cx="8610600" cy="4572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5DDCBB6-CA7D-4BFE-9381-8069622DC324}"/>
              </a:ext>
            </a:extLst>
          </p:cNvPr>
          <p:cNvSpPr txBox="1"/>
          <p:nvPr/>
        </p:nvSpPr>
        <p:spPr>
          <a:xfrm>
            <a:off x="152400" y="779143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Installed within 72 hours by team of UPL and more work is in progress</a:t>
            </a:r>
          </a:p>
        </p:txBody>
      </p:sp>
    </p:spTree>
    <p:extLst>
      <p:ext uri="{BB962C8B-B14F-4D97-AF65-F5344CB8AC3E}">
        <p14:creationId xmlns:p14="http://schemas.microsoft.com/office/powerpoint/2010/main" val="2436533176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247</Words>
  <Application>Microsoft Office PowerPoint</Application>
  <PresentationFormat>On-screen Show (4:3)</PresentationFormat>
  <Paragraphs>32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Arial</vt:lpstr>
      <vt:lpstr>Calibri</vt:lpstr>
      <vt:lpstr>Calibri Light</vt:lpstr>
      <vt:lpstr>Myriad Pro</vt:lpstr>
      <vt:lpstr>Wingdings</vt:lpstr>
      <vt:lpstr>Custom Design</vt:lpstr>
      <vt:lpstr>1_Custom Design</vt:lpstr>
      <vt:lpstr>1_Tema do Office</vt:lpstr>
      <vt:lpstr>Office Theme</vt:lpstr>
      <vt:lpstr>PowerPoint Presentation</vt:lpstr>
      <vt:lpstr>PSA Technology: Operation Philosophy  </vt:lpstr>
      <vt:lpstr>Type of Molecular Sieve &amp; Usage </vt:lpstr>
      <vt:lpstr>List of Modification : From Nitrogen to Oxygen Generation</vt:lpstr>
      <vt:lpstr>Oxygen Capacity that can be generated from different Capacity Nitrogen Plants</vt:lpstr>
      <vt:lpstr>Vapi Installation by UPL @ L G Rotary Hospital, Vapi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Maneesh Bhalla/SCM/Mumbai</dc:creator>
  <cp:lastModifiedBy>hp</cp:lastModifiedBy>
  <cp:revision>7</cp:revision>
  <dcterms:created xsi:type="dcterms:W3CDTF">2021-04-27T09:31:48Z</dcterms:created>
  <dcterms:modified xsi:type="dcterms:W3CDTF">2021-05-04T15:36:58Z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e8cc144c-2e23-4c3f-bd5b-e5b84390bdae</vt:lpwstr>
  </property>
</Properties>
</file>